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158" r:id="rId8"/>
    <p:sldId id="1169" r:id="rId9"/>
    <p:sldId id="1138" r:id="rId10"/>
    <p:sldId id="1179" r:id="rId11"/>
    <p:sldId id="1170" r:id="rId12"/>
    <p:sldId id="1180" r:id="rId13"/>
    <p:sldId id="1132" r:id="rId14"/>
    <p:sldId id="1166" r:id="rId15"/>
    <p:sldId id="1167" r:id="rId16"/>
    <p:sldId id="1176" r:id="rId17"/>
    <p:sldId id="1178" r:id="rId18"/>
    <p:sldId id="1181" r:id="rId19"/>
    <p:sldId id="1139" r:id="rId20"/>
    <p:sldId id="1126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5" y="2012235"/>
            <a:ext cx="3336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1033655" y="3570022"/>
            <a:ext cx="5244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显示不同类别的</a:t>
            </a:r>
            <a:b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员工信息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593130"/>
            <a:ext cx="11023882" cy="417607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02A9DA9-A558-41A8-B574-9DD90A8D37A0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64A7750-E18B-4DBC-BF9E-0030E203D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305" y="2239097"/>
            <a:ext cx="8931414" cy="266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5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593130"/>
            <a:ext cx="11023882" cy="417607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02A9DA9-A558-41A8-B574-9DD90A8D37A0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5E26A52-B8BD-486C-83A5-EBB0C0653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206" y="1995607"/>
            <a:ext cx="8847587" cy="32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7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实践操作：显示不同类别员工信息代码编写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302A465-58D7-42F2-BAC8-43984BDA1A0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559B9A-314E-480C-9FFD-B9DE3E2ADD6D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863599" y="2861495"/>
            <a:ext cx="9939519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）打开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Eclipse,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包中定义员工类；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）在员工类中只定义共有的成员变量，定义类的构造方法，定义共有的方法；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）定义行政类，经理类，只定义自己特有属性和方法，父类已有的成员变量和成员方法不再定义；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）编写测试类，分别声明对象进行调用。</a:t>
            </a:r>
          </a:p>
          <a:p>
            <a:pPr marL="0" marR="0" lvl="0" indent="0" algn="just" defTabSz="60958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42A72F6-F1DC-4F3B-B38A-4E825093B30B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209814" y="89528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D1C611B-0947-4EE1-86B8-726771768333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459E9EC-F1A1-4999-9444-DFB394A6F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998" y="1724703"/>
            <a:ext cx="8916173" cy="369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EF559FF-4E2A-406C-8669-0091F73B11AA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实现员工信息分类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F09DD1B-9431-46B5-A4F8-DE2A828ED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103" y="1798178"/>
            <a:ext cx="8923793" cy="326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8BE8C8-6DE4-40D4-B2D8-9F7A181FF1A5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实现员工信息分类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C277291-8806-4F7A-A21B-44E04A1CC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344" y="1249491"/>
            <a:ext cx="8893311" cy="435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8BE8C8-6DE4-40D4-B2D8-9F7A181FF1A5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实现员工信息分类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879A301-09CD-474D-866F-87378414B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499" y="939775"/>
            <a:ext cx="8779001" cy="52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28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8BE8C8-6DE4-40D4-B2D8-9F7A181FF1A5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实现员工信息分类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8C9FB55-0C12-4607-A3D6-7DC015C1A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499" y="676862"/>
            <a:ext cx="8779001" cy="579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78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7748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巩固训练：动物世界的继承关系代码编写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863600" y="2604295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）巩固继承的概念和实现；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）掌握多态的概念和实现。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917584" y="3935020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068413" y="4778771"/>
            <a:ext cx="10253179" cy="13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编写动物世界的继承关系代码。动物（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Animal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）包括山羊（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Goat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）和猫（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Cat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），它们叫声不同，山羊“咩咩”，猫“喵喵”。通过多态实现：创建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只羊，一只猫，通过循环让每只动物叫一声。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3160009-150A-4F77-9B8B-B083B31B5316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0EC91A1-9105-4990-A952-63F16BB2AA0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6584365-14F1-4A5C-8A21-6406B6F21AC4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实现员工信息分类</a:t>
            </a: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   实现员工信息分类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80072" y="2967335"/>
            <a:ext cx="570635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实现员工信息分类</a:t>
            </a:r>
            <a:endParaRPr kumimoji="0" lang="zh-CN" altLang="en-US" sz="533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2449615" y="2967335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  <a:spcAft>
                <a:spcPts val="160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公司中含有三类员工分别是雇员、行政人员和经理。由于类别不同对于三类员工分别使用类进行标示。要求雇员包含：属性有姓名和工号；行为有工作和加班。行政人员包含：属性有姓名、工号和职务；行为有工作和管理。经理包含：属性有姓名、工号、职务和部门；行为有工作和外交。使用继承技术实现公司员工的信息管理，使用多态特性通过统一的方法显示不同类型员工的信息。其运行结果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98F7391-D5A3-4B6C-91BA-6A7FDE411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655" y="4885182"/>
            <a:ext cx="6294665" cy="16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3215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多态的概念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217882" y="2137410"/>
            <a:ext cx="9798115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多态字面意思代表“多种状态”。前面通过对继承的讲解，父类可以被多个子类继承，那么在面向对象思想中“态”是指“子类和父类”两种状态，而一个父类可以拥有多个子类，那么子类和父类总起来就可以成为多态。例如父类记作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，有子类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。那么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 a=new a1(); A a=new a2();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这两个语句是对的，同时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 a=new A()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。那么可以看出对于父类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的声明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它可以等于（具备）三个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new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出来的对象（状态）。我们称这种现象为对多态。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1"/>
            <a:ext cx="10496040" cy="320797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32235" y="4783760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9206934-877C-4538-8D5F-4FD94FEB4749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实现员工信息分类</a:t>
            </a:r>
          </a:p>
        </p:txBody>
      </p: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72371" y="1531288"/>
            <a:ext cx="9946270" cy="40828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“重写”是指父类中的方法在被子类继承过去后，子类可以重新实现方法体内容，这样子类和父类中就存在了一个名字相同的但实现不同的方法。假设上一段例子中父类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中有一个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public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权限的方法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method()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，同时子类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对该方法进行重写。那么上段中的三个语句所产生的对象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分别去调用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method()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方法，结果第一句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  a=new  a1();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是调用子类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method()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，第二句则调用子类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method()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，第三句则调用父类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method()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。在面向对象的程序设计中，需要利用这样的“重名”现象来提高程序的抽象度和简洁性。</a:t>
            </a: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正式定义：多态是指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的运行时多态性，它是面向对象程序设计中代码重用的最强大机制，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实现多态的基础是动态方法调度，就是指父类某个方法被其子类重写时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可以各自产生自己的功能行为。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2A7FB10-EB4D-46DD-9219-3B85B28C828E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实现员工信息分类</a:t>
            </a:r>
          </a:p>
        </p:txBody>
      </p:sp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9" y="1904213"/>
            <a:ext cx="11023882" cy="480757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27D9F23-7635-47AA-862D-AD2A97C01AFB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F6665819-4DA4-47DC-89B4-9248E370BC4A}"/>
              </a:ext>
            </a:extLst>
          </p:cNvPr>
          <p:cNvSpPr txBox="1"/>
          <p:nvPr/>
        </p:nvSpPr>
        <p:spPr>
          <a:xfrm>
            <a:off x="988822" y="1072129"/>
            <a:ext cx="3282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多态的用法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53">
            <a:extLst>
              <a:ext uri="{FF2B5EF4-FFF2-40B4-BE49-F238E27FC236}">
                <a16:creationId xmlns:a16="http://schemas.microsoft.com/office/drawing/2014/main" id="{3F283733-6B74-4BB0-84EC-18E51F5F28E5}"/>
              </a:ext>
            </a:extLst>
          </p:cNvPr>
          <p:cNvSpPr txBox="1"/>
          <p:nvPr/>
        </p:nvSpPr>
        <p:spPr>
          <a:xfrm>
            <a:off x="1080678" y="1950436"/>
            <a:ext cx="9798115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多态的用法一般可以归结为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种：一种用法是使用父类声明的数组存储子类的对象；另一种用法是使用父类的声明作为方法的形参，子类对象作为实参传入。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F81A179-B07F-4F36-B67F-47CF6F692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086" y="2847854"/>
            <a:ext cx="9083827" cy="368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08668"/>
            <a:ext cx="11023882" cy="501506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3B8D2AC-153C-4189-8116-F68E566BE282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F000F1A-1BF2-48CE-AEB4-08A12B902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017" y="1657196"/>
            <a:ext cx="8839966" cy="35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08668"/>
            <a:ext cx="11023882" cy="501506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3B8D2AC-153C-4189-8116-F68E566BE282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296352E-25F6-4A2F-8CD6-95AE2CB5A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396" y="1378517"/>
            <a:ext cx="8855207" cy="21337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2EC3284-4DBD-4387-9152-E07356C2B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964" y="3429000"/>
            <a:ext cx="8878069" cy="165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70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996</Words>
  <Application>Microsoft Office PowerPoint</Application>
  <PresentationFormat>宽屏</PresentationFormat>
  <Paragraphs>68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207</cp:revision>
  <dcterms:created xsi:type="dcterms:W3CDTF">2021-12-15T06:35:32Z</dcterms:created>
  <dcterms:modified xsi:type="dcterms:W3CDTF">2021-12-16T04:07:00Z</dcterms:modified>
</cp:coreProperties>
</file>