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1127" r:id="rId3"/>
    <p:sldId id="287" r:id="rId4"/>
    <p:sldId id="288" r:id="rId5"/>
    <p:sldId id="257" r:id="rId6"/>
    <p:sldId id="330" r:id="rId7"/>
    <p:sldId id="1158" r:id="rId8"/>
    <p:sldId id="1177" r:id="rId9"/>
    <p:sldId id="1178" r:id="rId10"/>
    <p:sldId id="1179" r:id="rId11"/>
    <p:sldId id="1180" r:id="rId12"/>
    <p:sldId id="1181" r:id="rId13"/>
    <p:sldId id="1182" r:id="rId14"/>
    <p:sldId id="1132" r:id="rId15"/>
    <p:sldId id="1183" r:id="rId16"/>
    <p:sldId id="1166" r:id="rId17"/>
    <p:sldId id="1167" r:id="rId18"/>
    <p:sldId id="1184" r:id="rId19"/>
    <p:sldId id="1139" r:id="rId20"/>
    <p:sldId id="1185" r:id="rId21"/>
    <p:sldId id="112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54262D-FA1B-4F52-B35C-F6A98E429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F5A8AA4-CC66-4A1B-BE12-00BF9316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F57FF-076A-4277-A44C-8B921FDE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F1D681-0E6E-4269-9C46-9C90C100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9A456-284B-4AE2-A022-2379AAA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77433-9370-4E16-A782-68684BC9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C9F5FD-08A7-4D87-8FBA-F9E431B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FA7DD-688D-485A-AB2A-3A9DFBF1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380363-9554-4DCF-9B4C-BE97CA28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77A51F-1E81-497D-9BF1-62A9BD01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3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432BE16-5F00-4586-BF00-6586768F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3569F-0466-48CE-8ECE-82C9DC3F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272457-1F80-4BE0-A42B-92D89C78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8FD56-FE34-4521-B285-FC192852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D4DBA3-C3D1-4CC8-8403-6172B2A8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3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0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6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86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4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32DF3-F20D-4A44-A6D7-D1C673DF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CDC57-C5DD-474C-963D-4BB5CABA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F50B78-A875-4E45-91B5-49939EF58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FC2DF-B6ED-44E0-936C-6E214237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A2164-AFDA-48F8-A7EC-76ACF619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59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8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0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2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28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07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080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53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3135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C1287-A6DF-4E9B-8DF3-349F5C6E3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E689D-6F5D-4D69-B74B-DC804E05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10BB83-EA9B-4CE3-9097-865FF3E6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DB219-3999-4124-84A7-9B160B2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8EF751-3ABD-408E-8FB1-F4B813E5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51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DE9021-65C0-4692-9BA9-063C496F6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E294AF-19CC-4486-B81D-2761A5445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9BC20B-B40A-4174-A5D7-11B986BF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486078-B5F9-48B9-8111-C67396C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15929B-182D-482D-88FD-7A393934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A1D0-438A-4AE6-84CF-04576DEB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26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24A35D-E289-42D5-ABB5-87E8E1D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0E90EA-D154-4EDD-98DF-396ED505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4247C-8F5D-4F94-9C12-EE756AE2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6D8CE9-1EC5-4771-A49A-883D5CD4B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734A85-F4EC-4DCC-BB99-F37D65C0E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4338AF2-8BCB-4808-91D1-761D8078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84F4B89-4558-4E0C-B062-FF6912B8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044F728-C4F1-4EE7-9FA8-E30BF1C4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312C9-6B1F-4F75-94E1-4417624D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7DFB88-BB68-4FB4-AB08-C9A2CD7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A2BE76E-221A-467D-AD98-C55BDB68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A6AEF4-C7BE-488C-AE99-183E67AB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3D602E-0A6C-4BA8-AC27-2E6FC2597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6D0D44-8B06-487B-8F29-D772773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8F0B20-ABD9-4A71-ACCF-DDED4B33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59C9C-C099-4B7C-BD7A-E24D5C74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25E813-07F1-469B-B76C-09D89717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EF8B21-5DFB-483D-8FA0-46E8712DB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4213BA-03E1-402F-801B-1B489020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6A43E-90D9-41A1-9B4D-BBE97ED7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B921E-6752-4B6F-B8C9-0D13F668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9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77F90-D205-4A85-B1AC-E100B416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C4E33F-BE30-4BBD-A935-6DB8B047B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E398AA-F6EC-45A3-A850-982C01523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3A74D9-89BD-4C72-B3B4-6006D92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8D4C58-A24B-49C7-B45C-421AD943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878A2-35C1-4633-8597-FE538636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50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FEBD63-BE9B-4A1A-95AF-9288667E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9AA13B-CD0B-493B-A772-7BA48A82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7AF96-BCE1-4267-ABC5-4F167445E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98E4EB-F741-4E6B-852A-F4B6A511B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E998A9-7C73-48F0-A604-D97DD711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5" y="2012235"/>
            <a:ext cx="3743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 目 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endParaRPr kumimoji="0" lang="id-ID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1553045" y="3513842"/>
            <a:ext cx="3538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天 气 预 报</a:t>
            </a:r>
            <a:endParaRPr kumimoji="0" lang="id-ID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A9DC15-A07A-48B3-BD64-9C2A89153BFF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984AFC7D-865E-4A65-984A-9CFB681B1770}"/>
              </a:ext>
            </a:extLst>
          </p:cNvPr>
          <p:cNvSpPr txBox="1"/>
          <p:nvPr/>
        </p:nvSpPr>
        <p:spPr>
          <a:xfrm>
            <a:off x="988823" y="1072129"/>
            <a:ext cx="6778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  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StringBuffer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类的常用方法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EB35333-F7D7-4388-8D61-B5520E073D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869"/>
          <a:stretch/>
        </p:blipFill>
        <p:spPr>
          <a:xfrm>
            <a:off x="136714" y="1741746"/>
            <a:ext cx="8304964" cy="394261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A70113A-811A-4934-9406-8BBA6B1B0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396" y="5661597"/>
            <a:ext cx="7407282" cy="112023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E297A68-4F47-4B02-B4A0-36A679D89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90235" y="3713055"/>
            <a:ext cx="3406435" cy="2354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3600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A9DC15-A07A-48B3-BD64-9C2A89153BFF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E34E670-434D-4F70-B04E-0FBA8FB56E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6" t="-396" r="762" b="396"/>
          <a:stretch/>
        </p:blipFill>
        <p:spPr>
          <a:xfrm>
            <a:off x="414778" y="1191414"/>
            <a:ext cx="9764529" cy="476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101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A9DC15-A07A-48B3-BD64-9C2A89153BFF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BEE69D0-6FD3-405E-A05D-ADD420255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958" y="958366"/>
            <a:ext cx="7750212" cy="552497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ABE644C-F7A1-46E2-A204-CDA7E585B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7572" y="3626840"/>
            <a:ext cx="5174428" cy="323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88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1.4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实践操作：天气预报信息处理程序设计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302A465-58D7-42F2-BAC8-43984BDA1A0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1559B9A-314E-480C-9FFD-B9DE3E2ADD6D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863599" y="2894640"/>
            <a:ext cx="5565481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字符串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提供了很多方法可以求长度、查找、替换、去掉首尾空格等。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StringBuffer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提供了追加和删除、插入操作。 解决问题的步骤：先定义一个变量存放字符串，然后使用字符串的相关方法实现。在定义一个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StringBuffer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类型的变量来编辑处理天气信息字符串。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F2AB7412-F4A7-4FB6-926F-2D26F8DF1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207" y="2779764"/>
            <a:ext cx="5271793" cy="2799308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8EC3376E-9E8B-4622-A71E-7C57CE344CFB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id="{0302A465-58D7-42F2-BAC8-43984BDA1A0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1559B9A-314E-480C-9FFD-B9DE3E2ADD6D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1238792" y="2161376"/>
            <a:ext cx="9786008" cy="3621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）打开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Eclipse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，创建一个类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WeatherForcast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）声明一个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类的对象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WeatherForcast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）利用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类的求长度、查找子字符串，并将天气预报的内容按天分为两个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对象；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）用数组表示两个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对象；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5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）利用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类实现查找替换获取长度等操作；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6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）利用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StringBuffer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实现追加和删除等操作；</a:t>
            </a:r>
          </a:p>
          <a:p>
            <a:pPr marL="0" marR="0" lvl="0" indent="0" algn="just" defTabSz="60958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EC3376E-9E8B-4622-A71E-7C57CE344CFB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6BBE6F1D-543A-4B24-981B-9A8B419C720B}"/>
              </a:ext>
            </a:extLst>
          </p:cNvPr>
          <p:cNvSpPr/>
          <p:nvPr/>
        </p:nvSpPr>
        <p:spPr>
          <a:xfrm>
            <a:off x="862851" y="1920210"/>
            <a:ext cx="10496040" cy="4103517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E21F7739-9797-4CDB-B3F6-50B4C362E4AA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2" name="矩形 93">
            <a:extLst>
              <a:ext uri="{FF2B5EF4-FFF2-40B4-BE49-F238E27FC236}">
                <a16:creationId xmlns:a16="http://schemas.microsoft.com/office/drawing/2014/main" id="{22400394-FAC1-4109-9409-27CC13C99BB7}"/>
              </a:ext>
            </a:extLst>
          </p:cNvPr>
          <p:cNvSpPr/>
          <p:nvPr/>
        </p:nvSpPr>
        <p:spPr>
          <a:xfrm rot="10800000">
            <a:off x="11060638" y="5651588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</p:spTree>
    <p:extLst>
      <p:ext uri="{BB962C8B-B14F-4D97-AF65-F5344CB8AC3E}">
        <p14:creationId xmlns:p14="http://schemas.microsoft.com/office/powerpoint/2010/main" val="146270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 animBg="1"/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209814" y="895284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C20AA31-158A-4DA0-8216-D75C760E8CAE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7A2B44B-ACA2-4E8B-BEB5-B9EB5E043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479" y="1801835"/>
            <a:ext cx="7171041" cy="4160881"/>
          </a:xfrm>
          <a:prstGeom prst="rect">
            <a:avLst/>
          </a:prstGeom>
        </p:spPr>
      </p:pic>
      <p:sp>
        <p:nvSpPr>
          <p:cNvPr id="19" name="圆角矩形 5">
            <a:extLst>
              <a:ext uri="{FF2B5EF4-FFF2-40B4-BE49-F238E27FC236}">
                <a16:creationId xmlns:a16="http://schemas.microsoft.com/office/drawing/2014/main" id="{DC766189-D66F-4511-AEFD-30C55D5FE144}"/>
              </a:ext>
            </a:extLst>
          </p:cNvPr>
          <p:cNvSpPr/>
          <p:nvPr/>
        </p:nvSpPr>
        <p:spPr>
          <a:xfrm>
            <a:off x="1209814" y="1565616"/>
            <a:ext cx="10039546" cy="4633318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810829E-1186-4F1E-BEC0-37D2CE418BDE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B3FC270-943A-4EA2-8C09-7FB43E34B8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2722076" y="1938224"/>
            <a:ext cx="7087214" cy="2709145"/>
          </a:xfrm>
          <a:prstGeom prst="rect">
            <a:avLst/>
          </a:prstGeom>
        </p:spPr>
      </p:pic>
      <p:sp>
        <p:nvSpPr>
          <p:cNvPr id="15" name="圆角矩形 5">
            <a:extLst>
              <a:ext uri="{FF2B5EF4-FFF2-40B4-BE49-F238E27FC236}">
                <a16:creationId xmlns:a16="http://schemas.microsoft.com/office/drawing/2014/main" id="{FD20A627-0D26-48F5-BCDF-A55A73D94A2E}"/>
              </a:ext>
            </a:extLst>
          </p:cNvPr>
          <p:cNvSpPr/>
          <p:nvPr/>
        </p:nvSpPr>
        <p:spPr>
          <a:xfrm>
            <a:off x="1102936" y="1256054"/>
            <a:ext cx="10039546" cy="4633318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810829E-1186-4F1E-BEC0-37D2CE418BDE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B3FC270-943A-4EA2-8C09-7FB43E34B8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129"/>
          <a:stretch/>
        </p:blipFill>
        <p:spPr>
          <a:xfrm>
            <a:off x="2740929" y="1942475"/>
            <a:ext cx="7087214" cy="2973050"/>
          </a:xfrm>
          <a:prstGeom prst="rect">
            <a:avLst/>
          </a:prstGeom>
        </p:spPr>
      </p:pic>
      <p:sp>
        <p:nvSpPr>
          <p:cNvPr id="13" name="圆角矩形 5">
            <a:extLst>
              <a:ext uri="{FF2B5EF4-FFF2-40B4-BE49-F238E27FC236}">
                <a16:creationId xmlns:a16="http://schemas.microsoft.com/office/drawing/2014/main" id="{1C52EC57-D7C5-4690-A711-11CDFFD2984A}"/>
              </a:ext>
            </a:extLst>
          </p:cNvPr>
          <p:cNvSpPr/>
          <p:nvPr/>
        </p:nvSpPr>
        <p:spPr>
          <a:xfrm>
            <a:off x="1736102" y="1423447"/>
            <a:ext cx="9096867" cy="4656841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760636D7-BFD1-4009-A337-37064D895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688" y="4915525"/>
            <a:ext cx="7102455" cy="80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08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10410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巩固训练：对输入的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Java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源文件名以及邮箱有效性的检测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编程实现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021237" y="3429000"/>
            <a:ext cx="10253179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中字符串的创建和使用；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）熟悉字符串的常见操作及方法；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）熟悉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StringBuffer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类的方法。</a:t>
            </a:r>
          </a:p>
          <a:p>
            <a:pPr lvl="0" algn="just" defTabSz="609585">
              <a:lnSpc>
                <a:spcPct val="150000"/>
              </a:lnSpc>
            </a:pP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1021237" y="2534961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3160009-150A-4F77-9B8B-B083B31B5316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0EC91A1-9105-4990-A952-63F16BB2AA0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5892894-A5F3-4518-B883-F2378B9B5842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10410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巩固训练：对输入的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Java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源文件名以及邮箱有效性的检测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编程实现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134401" y="2675684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313511" y="3572713"/>
            <a:ext cx="10253179" cy="13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使用作业提交系统提交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作业时，需要输入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源代码文件名，并输入自己的邮箱，提交前对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文件名以及邮箱有效性进行检查。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编写代码实现对输入的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源文件名以及邮箱有效性的检测。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3160009-150A-4F77-9B8B-B083B31B5316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0EC91A1-9105-4990-A952-63F16BB2AA0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5892894-A5F3-4518-B883-F2378B9B5842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33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 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59773" y="3993202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  </a:t>
            </a: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实现天气预报信息处理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</a:t>
            </a:r>
            <a:endParaRPr kumimoji="0" lang="id-ID" sz="5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7863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3767580" y="3100207"/>
            <a:ext cx="696954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33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实现天气预报信息处理</a:t>
            </a: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1733178" y="3089884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设计实现了一个天气预报的数据处理的功能，能提供在线的信息编辑处理，如插入删除和修改，以及查找、替换等功能。对天气预报数据处理要求为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）将每日的天气用字符串数组表示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）将每日的天气用转为可编辑字符串数组表示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）将每日的天气每个空格处替换为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","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，在日期前加序号格式为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）获得第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日夜间的温度。</a:t>
            </a: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88823" y="1072129"/>
            <a:ext cx="4318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1.1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创建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String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字符串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302597" y="2121350"/>
            <a:ext cx="9638437" cy="3621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中字符串是一连串的字符。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将字符串作为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类型对象来处理。将字符串作为内置的对象处理允许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提供十分丰富的功能特性，以方便处理字符串。字符串是由字符组成的序列，用双引号引起来。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语言提供了两种字符串类。一类是不可变的字符串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，另一类是可变的字符串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StringBuffer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。创建字符串方式归纳起来有三种：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第一种，使用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new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关键字创建字符串。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第二种，直接指定。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第三种，使用串联生成新的字符串。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55BD0FBD-D314-4886-B66C-48D3B9998486}"/>
              </a:ext>
            </a:extLst>
          </p:cNvPr>
          <p:cNvSpPr/>
          <p:nvPr/>
        </p:nvSpPr>
        <p:spPr>
          <a:xfrm>
            <a:off x="862851" y="1920210"/>
            <a:ext cx="10496040" cy="4103517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0" name="矩形 93">
            <a:extLst>
              <a:ext uri="{FF2B5EF4-FFF2-40B4-BE49-F238E27FC236}">
                <a16:creationId xmlns:a16="http://schemas.microsoft.com/office/drawing/2014/main" id="{EC6C7B57-DB3B-4A72-952E-3A6920158028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BE3C5998-2642-45C1-A36A-8AD6F94F26DD}"/>
              </a:ext>
            </a:extLst>
          </p:cNvPr>
          <p:cNvSpPr/>
          <p:nvPr/>
        </p:nvSpPr>
        <p:spPr>
          <a:xfrm rot="10800000">
            <a:off x="11060638" y="5651588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D0D89558-0FC6-433B-AA97-92BCF5B860C0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7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A9DC15-A07A-48B3-BD64-9C2A89153BFF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984AFC7D-865E-4A65-984A-9CFB681B1770}"/>
              </a:ext>
            </a:extLst>
          </p:cNvPr>
          <p:cNvSpPr txBox="1"/>
          <p:nvPr/>
        </p:nvSpPr>
        <p:spPr>
          <a:xfrm>
            <a:off x="988823" y="1072129"/>
            <a:ext cx="4770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1.2  String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类的常用操作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5E55BD7-6E00-4E1F-B528-5BCDF5EDB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45" y="1747905"/>
            <a:ext cx="8224066" cy="448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A9DC15-A07A-48B3-BD64-9C2A89153BFF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D8D1407-9836-4F54-AD54-0A4E68E98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4" y="1296624"/>
            <a:ext cx="9607839" cy="491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748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A9DC15-A07A-48B3-BD64-9C2A89153BFF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EFAD47C-E40D-400F-A7DF-DB3650D62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75" y="801152"/>
            <a:ext cx="8718035" cy="577646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835299D-06CD-40AA-8831-36170272B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191" y="4152666"/>
            <a:ext cx="4724809" cy="270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83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A9DC15-A07A-48B3-BD64-9C2A89153BFF}"/>
              </a:ext>
            </a:extLst>
          </p:cNvPr>
          <p:cNvSpPr txBox="1"/>
          <p:nvPr/>
        </p:nvSpPr>
        <p:spPr>
          <a:xfrm>
            <a:off x="204474" y="161136"/>
            <a:ext cx="410368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实现天气预报信息处理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3287E54-E96F-408E-9505-AE7695389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57" y="1511635"/>
            <a:ext cx="9028626" cy="447895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858FCCB-AB43-47AC-8BFD-1273BB1BDC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670797">
            <a:off x="8513152" y="2718932"/>
            <a:ext cx="3547791" cy="2064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2830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652</Words>
  <Application>Microsoft Office PowerPoint</Application>
  <PresentationFormat>宽屏</PresentationFormat>
  <Paragraphs>74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Gill Sans</vt:lpstr>
      <vt:lpstr>等线</vt:lpstr>
      <vt:lpstr>等线 Light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153</cp:revision>
  <dcterms:created xsi:type="dcterms:W3CDTF">2021-12-15T06:35:32Z</dcterms:created>
  <dcterms:modified xsi:type="dcterms:W3CDTF">2021-12-16T07:29:47Z</dcterms:modified>
</cp:coreProperties>
</file>