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82" r:id="rId9"/>
    <p:sldId id="1169" r:id="rId10"/>
    <p:sldId id="1190" r:id="rId11"/>
    <p:sldId id="1138" r:id="rId12"/>
    <p:sldId id="1132" r:id="rId13"/>
    <p:sldId id="1191" r:id="rId14"/>
    <p:sldId id="1166" r:id="rId15"/>
    <p:sldId id="1167" r:id="rId16"/>
    <p:sldId id="1194" r:id="rId17"/>
    <p:sldId id="1176" r:id="rId18"/>
    <p:sldId id="1193" r:id="rId19"/>
    <p:sldId id="1139" r:id="rId20"/>
    <p:sldId id="1192" r:id="rId21"/>
    <p:sldId id="112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4" y="2012235"/>
            <a:ext cx="4017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664513" y="3551170"/>
            <a:ext cx="3630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最大公约数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1027521" y="923827"/>
            <a:ext cx="9982985" cy="585404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59B8C3A-7443-41D3-93DC-CF4A11D121B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EAF13933-F6D1-4260-AF94-117B1B5012A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08503DD-CBAC-45EA-A1DC-D05E9DE3EF2A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3C96B53-CB1F-4BDC-8CA2-CDC0CAEB5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494" y="1340827"/>
            <a:ext cx="9510584" cy="4496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6BEC5C0-A1DC-445D-8A88-C211FFCEE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86" y="1814397"/>
            <a:ext cx="9609653" cy="24309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516D09E-2168-44A5-899C-D9C139D98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161" y="4136661"/>
            <a:ext cx="9419136" cy="23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最大公约数计算器设计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126240" y="2879926"/>
            <a:ext cx="993951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分别输入两个整数可以用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java.util.Scanner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nextInt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。但在程序运行时，会产生很多意想不到的输入问题，如输入的数字带小数或非数字时、特殊符号等，还有的情况是求公约数的数字为负数，程序的运行就不正确了，严重时程序发生中断，无法正确运行下去。要保证程序的健壮性，可以采用异常捕获和处理技术。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65CE006-9B82-453F-977F-0BAFF4D67D44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最大公约数计算器设计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126240" y="3127343"/>
            <a:ext cx="993951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，创建一个类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MaxFactor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）在类中定义一个方法，完成最大公约数的计算，声明该方法会抛出什么异常，同时在该方法内人为抛出一个异常对象；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main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方法中调用定义的方法，并且捕获方法抛出的异常，并进行处理。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101567-0BCC-4E98-B568-4731F16577DB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B7EDF19-788A-46AA-B229-197BC0B2458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65CE006-9B82-453F-977F-0BAFF4D67D44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</p:spTree>
    <p:extLst>
      <p:ext uri="{BB962C8B-B14F-4D97-AF65-F5344CB8AC3E}">
        <p14:creationId xmlns:p14="http://schemas.microsoft.com/office/powerpoint/2010/main" val="2121453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181533" y="111210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D38EB72-2D17-45AE-8BDD-B0394C0A123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B5778DC-1458-49E8-A89F-10A78FF3CA17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A473842-2B3B-423A-B10A-B2B79F15A8D2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8D7CEF-DCBA-4131-A92B-2F9C52297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345" y="1844196"/>
            <a:ext cx="9335309" cy="4564776"/>
          </a:xfrm>
          <a:prstGeom prst="rect">
            <a:avLst/>
          </a:prstGeom>
        </p:spPr>
      </p:pic>
      <p:sp>
        <p:nvSpPr>
          <p:cNvPr id="21" name="圆角矩形 5">
            <a:extLst>
              <a:ext uri="{FF2B5EF4-FFF2-40B4-BE49-F238E27FC236}">
                <a16:creationId xmlns:a16="http://schemas.microsoft.com/office/drawing/2014/main" id="{147D01D3-3BB4-4A1C-A201-275E0D14FAA8}"/>
              </a:ext>
            </a:extLst>
          </p:cNvPr>
          <p:cNvSpPr/>
          <p:nvPr/>
        </p:nvSpPr>
        <p:spPr>
          <a:xfrm>
            <a:off x="933254" y="1725105"/>
            <a:ext cx="10388338" cy="49717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8A5FDED-0831-40D4-A811-1D9577F6B84F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77BB259-D302-4B27-B999-5212604BFC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0" b="48488"/>
          <a:stretch/>
        </p:blipFill>
        <p:spPr>
          <a:xfrm>
            <a:off x="2014020" y="2104534"/>
            <a:ext cx="8600562" cy="2648932"/>
          </a:xfrm>
          <a:prstGeom prst="rect">
            <a:avLst/>
          </a:prstGeom>
        </p:spPr>
      </p:pic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480008"/>
            <a:ext cx="9982985" cy="446830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8142F10E-0D71-4876-9E90-AB431822A1D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CC0BE8C-0B80-449F-B098-3E38C4EA2B8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8A5FDED-0831-40D4-A811-1D9577F6B84F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77BB259-D302-4B27-B999-5212604BFC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433"/>
          <a:stretch/>
        </p:blipFill>
        <p:spPr>
          <a:xfrm>
            <a:off x="2051727" y="2407625"/>
            <a:ext cx="8600562" cy="2598317"/>
          </a:xfrm>
          <a:prstGeom prst="rect">
            <a:avLst/>
          </a:prstGeom>
        </p:spPr>
      </p:pic>
      <p:sp>
        <p:nvSpPr>
          <p:cNvPr id="17" name="圆角矩形 5">
            <a:extLst>
              <a:ext uri="{FF2B5EF4-FFF2-40B4-BE49-F238E27FC236}">
                <a16:creationId xmlns:a16="http://schemas.microsoft.com/office/drawing/2014/main" id="{7BB60E9A-6DE3-44A7-95C2-9821E11AFCB2}"/>
              </a:ext>
            </a:extLst>
          </p:cNvPr>
          <p:cNvSpPr/>
          <p:nvPr/>
        </p:nvSpPr>
        <p:spPr>
          <a:xfrm>
            <a:off x="1104507" y="1857080"/>
            <a:ext cx="9982985" cy="3959258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212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507EF3C6-8BFE-44CE-83AD-D63B1DD3495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563DEB6-B456-4920-A7DB-ACA971EF956E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26B4D6E-23B6-4518-8800-036D5165DD79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81715BB-45B0-4DFA-A935-9CB949DF7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521"/>
          <a:stretch/>
        </p:blipFill>
        <p:spPr>
          <a:xfrm>
            <a:off x="2278937" y="1928612"/>
            <a:ext cx="8015134" cy="2756509"/>
          </a:xfrm>
          <a:prstGeom prst="rect">
            <a:avLst/>
          </a:prstGeom>
        </p:spPr>
      </p:pic>
      <p:sp>
        <p:nvSpPr>
          <p:cNvPr id="17" name="圆角矩形 5">
            <a:extLst>
              <a:ext uri="{FF2B5EF4-FFF2-40B4-BE49-F238E27FC236}">
                <a16:creationId xmlns:a16="http://schemas.microsoft.com/office/drawing/2014/main" id="{2255C233-C4E7-48F2-87DC-07197254BF5E}"/>
              </a:ext>
            </a:extLst>
          </p:cNvPr>
          <p:cNvSpPr/>
          <p:nvPr/>
        </p:nvSpPr>
        <p:spPr>
          <a:xfrm>
            <a:off x="1027521" y="1310326"/>
            <a:ext cx="9982985" cy="476053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507EF3C6-8BFE-44CE-83AD-D63B1DD3495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563DEB6-B456-4920-A7DB-ACA971EF956E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26B4D6E-23B6-4518-8800-036D5165DD79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81715BB-45B0-4DFA-A935-9CB949DF7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152"/>
          <a:stretch/>
        </p:blipFill>
        <p:spPr>
          <a:xfrm>
            <a:off x="2307217" y="2349201"/>
            <a:ext cx="8015134" cy="3004900"/>
          </a:xfrm>
          <a:prstGeom prst="rect">
            <a:avLst/>
          </a:prstGeom>
        </p:spPr>
      </p:pic>
      <p:sp>
        <p:nvSpPr>
          <p:cNvPr id="13" name="圆角矩形 5">
            <a:extLst>
              <a:ext uri="{FF2B5EF4-FFF2-40B4-BE49-F238E27FC236}">
                <a16:creationId xmlns:a16="http://schemas.microsoft.com/office/drawing/2014/main" id="{85E05FB1-056B-4F9B-9357-FE0DECAC6F14}"/>
              </a:ext>
            </a:extLst>
          </p:cNvPr>
          <p:cNvSpPr/>
          <p:nvPr/>
        </p:nvSpPr>
        <p:spPr>
          <a:xfrm>
            <a:off x="1323291" y="1583704"/>
            <a:ext cx="9982985" cy="476053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290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8732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巩固训练：异常处理练习（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80649" y="3029893"/>
            <a:ext cx="5031615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throw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抛出异常；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throws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声明异常；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）掌握自定义异常。</a:t>
            </a:r>
          </a:p>
          <a:p>
            <a:pPr lvl="0" algn="just" defTabSz="609585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1180649" y="2019819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1CB8F58-DED5-4E45-AAC5-69970B70E92B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C913D6-4632-49A8-9DC6-6EF41E04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417" y="2816956"/>
            <a:ext cx="3596952" cy="31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8732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巩固训练：几何图形设计及其面积、周长计算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530327" y="2102979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304084" y="3203717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给类的属性身份证号码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id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设置值，当给定的值长度为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时，赋值给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id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，当值长度不为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时，抛出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IllegalArgumentException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异常，然后捕获和处理异常。请编写程序。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DD00FD1-8E5B-4CD9-BB74-3DF6D3DA8294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95B3999-A942-46FE-B8FB-FF91294C0FDB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1CB8F58-DED5-4E45-AAC5-69970B70E92B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8C5A6C9-96A0-49D0-B080-162795946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49" y="6001549"/>
            <a:ext cx="6104149" cy="85351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BA8BBAC-E205-4E05-9F00-76C37103C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18984"/>
            <a:ext cx="6104149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9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实现一个最大公约数计算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3117132" y="2977658"/>
            <a:ext cx="853261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实现一个最大公约数计算器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1016741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数学计算或数字分析中，经常会用到计算两个数的最大公约数的问题，即输入两个正整数，当两个数字有一个不是正整数时会产生异常。当输入非整数数字时，也产生异常。输入无错误后，可计算两个数的最大公约数。其运行结果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FC50BC4-7996-4961-BF2B-56FD2FE7D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035" y="3983093"/>
            <a:ext cx="956392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3215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自定义异常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96626" y="2142630"/>
            <a:ext cx="9798115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内置的异常能够处理大多数常见的运行时错误，但也可以自己定义，自定义异常通常重载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构造方法来得到。创建自定义异常是为了表示应用程序的一些错误类型，为代码可能发生的一个或多个问题提供新含义。如果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提供的系统异常类型不能满足程序设计的需求，我们可以设计自己的异常类型。用户定义的异常类型必须是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Throwable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的直接或间接子类。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推荐用户的异常类型以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为直接父类。创建用户异常的格式如下：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20797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32235" y="478376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19CE871-B3F2-4FA2-81E6-DA0A6807779C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AEAF0CB-51EE-4885-AC8C-2F150DC0BC76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2CA8361-7178-41B7-ADDC-9FA3C3209DBF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BFB6870-4362-4F5F-B22D-1749951CC6F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6572B83-F1AE-4E89-9EB8-2C92B4719782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7D68291-3EDA-4F6E-8B2E-ACB3A1289487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8651F0D-3E99-4A4A-B1DC-48DF81375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967" y="1653695"/>
            <a:ext cx="9762066" cy="41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13026E-853F-43E2-AE66-2500D9C81C17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01CC5C-8B13-4B31-A61D-8AAAE6875FA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62ABA9C-45F3-4B8C-8FA1-DCA2438F0801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0DD1FA3-7EFD-4EAE-98A3-171725A6D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147" y="1628697"/>
            <a:ext cx="6439458" cy="43437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7E9CBD9-3D1C-4E49-AEB0-A5647F2AF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147" y="2349201"/>
            <a:ext cx="9388654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2090376"/>
            <a:ext cx="11023882" cy="394278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452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抛出异常</a:t>
            </a: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throw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193CC03-7C46-4905-BC5D-47651DDBFC1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EB9A84E-D52A-43F6-A69A-2F4DE61710C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E036885-2843-4210-A322-A18998AD21BC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8DBC6A0-7360-4EC0-8DD8-7E81C93E7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501" y="2556901"/>
            <a:ext cx="9662997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2090376"/>
            <a:ext cx="11023882" cy="394278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452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上报异常</a:t>
            </a: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throws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193CC03-7C46-4905-BC5D-47651DDBFC11}"/>
              </a:ext>
            </a:extLst>
          </p:cNvPr>
          <p:cNvSpPr/>
          <p:nvPr/>
        </p:nvSpPr>
        <p:spPr>
          <a:xfrm>
            <a:off x="5292428" y="280387"/>
            <a:ext cx="6899571" cy="195667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EB9A84E-D52A-43F6-A69A-2F4DE61710C1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E036885-2843-4210-A322-A18998AD21BC}"/>
              </a:ext>
            </a:extLst>
          </p:cNvPr>
          <p:cNvSpPr txBox="1"/>
          <p:nvPr/>
        </p:nvSpPr>
        <p:spPr>
          <a:xfrm>
            <a:off x="310093" y="161136"/>
            <a:ext cx="492442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实现一个最大公约数计算器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23E90C8-E840-4871-BA2D-A502A0B40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346" y="2941349"/>
            <a:ext cx="9777307" cy="20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64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699</Words>
  <Application>Microsoft Office PowerPoint</Application>
  <PresentationFormat>宽屏</PresentationFormat>
  <Paragraphs>65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352</cp:revision>
  <dcterms:created xsi:type="dcterms:W3CDTF">2021-12-15T06:35:32Z</dcterms:created>
  <dcterms:modified xsi:type="dcterms:W3CDTF">2021-12-16T08:31:35Z</dcterms:modified>
</cp:coreProperties>
</file>