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90" r:id="rId8"/>
    <p:sldId id="1158" r:id="rId9"/>
    <p:sldId id="1191" r:id="rId10"/>
    <p:sldId id="1192" r:id="rId11"/>
    <p:sldId id="1183" r:id="rId12"/>
    <p:sldId id="1184" r:id="rId13"/>
    <p:sldId id="1185" r:id="rId14"/>
    <p:sldId id="1132" r:id="rId15"/>
    <p:sldId id="1166" r:id="rId16"/>
    <p:sldId id="1167" r:id="rId17"/>
    <p:sldId id="1139" r:id="rId18"/>
    <p:sldId id="112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4" y="2012235"/>
            <a:ext cx="38450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328223" y="3551169"/>
            <a:ext cx="4089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实现除法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计算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81791F9-0F3E-4BD4-B60C-B5CA72D46218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898DB8A-7DEC-446A-9962-C097B6CB6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02" y="1200119"/>
            <a:ext cx="7125317" cy="4770533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55D33FD-4E1F-477A-88F1-AE245003D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008743"/>
            <a:ext cx="5006774" cy="12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F42DAA2-496F-483D-B995-A80968220998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E3FF172-9866-4FFF-9492-4EDD8C8A7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91" y="1314187"/>
            <a:ext cx="6619010" cy="474597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72FCD8A-A439-4474-9DEC-D25D0DF77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621" y="5505870"/>
            <a:ext cx="4762913" cy="6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2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83123E9-C167-491E-A002-B91302FD64D1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F3F611-A20E-4903-90F8-38445BD22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216" y="1235470"/>
            <a:ext cx="6812870" cy="2895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DFD3346-B212-456B-9800-5F2D087D0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327" y="1709480"/>
            <a:ext cx="7132938" cy="35207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5D6B04F-0A5D-42A2-8A5D-7628A46DF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1804" y="5008743"/>
            <a:ext cx="5814564" cy="12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6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37597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实践操作：除法计算器程序设计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663808"/>
            <a:ext cx="9939519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输入两个数以及两个数相除。但在程序运行时，会产生很多意想不到的输入问题，如输入数中出现了字母、特殊符号等，程序无法正确运行下去。本任务采用异常捕获和处理技术保证程序的健壮性。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，创建一个类；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main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方法中输入两个数相除；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）给输入的两个数以及两个数相除会产生异常，对这段代码进行异常处理；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）编写测试类，运行程序。</a:t>
            </a: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28DECB7-EE88-41FE-B4D3-C2E24D8D8B4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05A3852-317A-40E8-818B-35E15742E1D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63999E4-25E5-4E1B-BED1-D88389EF0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098" y="2290283"/>
            <a:ext cx="8299815" cy="181475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D8DDC9D-22B3-4E27-9827-621B78C568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" r="1552"/>
          <a:stretch/>
        </p:blipFill>
        <p:spPr>
          <a:xfrm>
            <a:off x="1815098" y="4056708"/>
            <a:ext cx="8299816" cy="648275"/>
          </a:xfrm>
          <a:prstGeom prst="rect">
            <a:avLst/>
          </a:prstGeom>
        </p:spPr>
      </p:pic>
      <p:sp>
        <p:nvSpPr>
          <p:cNvPr id="20" name="圆角矩形 5">
            <a:extLst>
              <a:ext uri="{FF2B5EF4-FFF2-40B4-BE49-F238E27FC236}">
                <a16:creationId xmlns:a16="http://schemas.microsoft.com/office/drawing/2014/main" id="{80BD3BB0-4282-4726-99CC-359EB9B46786}"/>
              </a:ext>
            </a:extLst>
          </p:cNvPr>
          <p:cNvSpPr/>
          <p:nvPr/>
        </p:nvSpPr>
        <p:spPr>
          <a:xfrm>
            <a:off x="876693" y="1809945"/>
            <a:ext cx="10539167" cy="4152771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649DEF-8306-4B7F-9762-595B71E96D0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sp>
        <p:nvSpPr>
          <p:cNvPr id="14" name="圆角矩形 5">
            <a:extLst>
              <a:ext uri="{FF2B5EF4-FFF2-40B4-BE49-F238E27FC236}">
                <a16:creationId xmlns:a16="http://schemas.microsoft.com/office/drawing/2014/main" id="{50A8BBE3-6E37-4061-8BDC-C0CC76F838DD}"/>
              </a:ext>
            </a:extLst>
          </p:cNvPr>
          <p:cNvSpPr/>
          <p:nvPr/>
        </p:nvSpPr>
        <p:spPr>
          <a:xfrm>
            <a:off x="1074655" y="886120"/>
            <a:ext cx="9785023" cy="5608948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A2038D7-CDA8-44FC-961B-48BA07FED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085" y="1087458"/>
            <a:ext cx="7335829" cy="52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7748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巩固训练：异常处理练习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(1)</a:t>
            </a: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63600" y="2604295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的异常处理机制；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）掌握运用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catch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finally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处理异常。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917584" y="383519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256949" y="4590117"/>
            <a:ext cx="10253179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编写一个类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ExceptionTest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main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方法中使用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catch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finally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关键字实现：在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块中，编写被两个数相除操作，其中除法的两个操作数要求运行时用户输入；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catch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块中，捕获被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除所产生的异常，并且输出异常信息；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finally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块中，输出一条语句。</a:t>
            </a:r>
          </a:p>
          <a:p>
            <a:pPr lvl="0" algn="just" defTabSz="609585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2235B35-2F05-4797-AB03-81610E8451F1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74733" y="4026896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实现一个除法计算器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80072" y="2967335"/>
            <a:ext cx="6392728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实现一个除法计算器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一个除法计算器，程序要求在出现除数为零和除数、被除数中有一个不是数字的情况时进行相应的处理。当调用存放在数组中的计算结果，数组有可能产生索引越界，对这种情况进行捕捉和处理。其运行结果如下：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EF63745-EBAE-42ED-BFB5-E2E4CB2B7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032" y="3984467"/>
            <a:ext cx="7892998" cy="178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556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异常概念及处理机制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34120" y="2205367"/>
            <a:ext cx="9798115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在生活中，发生异常我们懂得如何处理，那么在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程序中，又是如何处理异常的呢？异常处理就像我们平时可能会遇到的意外情况，预想好了一些处理的办法。也即是说，在程序执行代码的时候，万一发生了异常，程序会按照预定的处理方法对异常进行异常处理，异常处理完毕之后，程序继续运行。但异常处理的机制需要落实到具体的处理代码上 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的异常处理方式有两种：“捕捉异常”的异常处理方式对受检异常、运行时异常均适用，捕捉异常处理语句是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try-catch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；“上报异常”是当前的代码不能处理产生的异常，将异常交给调用它的上级进行处理的异常处理的方法。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86566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41784" y="542413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3568085-167C-4DC5-AAD9-9DD3B14ADDB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556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异常的分类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96942" y="1989016"/>
            <a:ext cx="9798115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系统异常   </a:t>
            </a:r>
            <a:endParaRPr lang="en-US" altLang="zh-CN" sz="2000" b="1" dirty="0">
              <a:solidFill>
                <a:srgbClr val="8DA0C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的系统异常中，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throwable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是它们的父类，其子类有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Error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。前者表示程序运行时发生较少内部的异常，程序员无法处理。后者是程序运行和环境产生的异常，可以捕获和处理。在开发中遇到的异常绝大部分是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异常。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中几个常见的异常如下： 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ArithmeticException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当出现异常算术条件时产生；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NullPointerException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当应用程序企图使用需要的对象处为空时产生；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ArrayIndexOutOfBoundsException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数组下标越界时产生；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86566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41784" y="542413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3568085-167C-4DC5-AAD9-9DD3B14ADDB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</p:spTree>
    <p:extLst>
      <p:ext uri="{BB962C8B-B14F-4D97-AF65-F5344CB8AC3E}">
        <p14:creationId xmlns:p14="http://schemas.microsoft.com/office/powerpoint/2010/main" val="873577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72371" y="2009925"/>
            <a:ext cx="9946270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ArrayStoreException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当程序试图存储数组中错误的类型数据时产生；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FileNotFoundException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试图访问的文件不存在时产生；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6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IOException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由于一般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I/O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故障而引起的，如读文件故障；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7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NumberFormatException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当把字符串转换为数值型数据失败时产生；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8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OutOfMemoryException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内存不足时产生；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9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StackOverflowException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当系统的堆栈空间用完时产生。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510528-A6E4-4A3C-9A26-0738D4294992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8" y="1154740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510528-A6E4-4A3C-9A26-0738D4294992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F8CDF63-5062-4D43-921F-96BAFC5F5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831" y="1303814"/>
            <a:ext cx="6231897" cy="3219219"/>
          </a:xfrm>
          <a:prstGeom prst="rect">
            <a:avLst/>
          </a:prstGeom>
        </p:spPr>
      </p:pic>
      <p:sp>
        <p:nvSpPr>
          <p:cNvPr id="21" name="TextBox 53">
            <a:extLst>
              <a:ext uri="{FF2B5EF4-FFF2-40B4-BE49-F238E27FC236}">
                <a16:creationId xmlns:a16="http://schemas.microsoft.com/office/drawing/2014/main" id="{8E4CCB1B-4024-4C00-8257-42286CC4532B}"/>
              </a:ext>
            </a:extLst>
          </p:cNvPr>
          <p:cNvSpPr txBox="1"/>
          <p:nvPr/>
        </p:nvSpPr>
        <p:spPr>
          <a:xfrm>
            <a:off x="1296626" y="4679419"/>
            <a:ext cx="9798115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用户自定义异常</a:t>
            </a:r>
            <a:endParaRPr lang="en-US" altLang="zh-CN" sz="2000" b="1" dirty="0">
              <a:solidFill>
                <a:srgbClr val="8DA0C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内置的异常能够处理大多数常见的运行时错误，但也可以自己定义，自定义异常来处理系统异常无法捕获的异常。  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98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556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异常的捕获与处理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96942" y="1989016"/>
            <a:ext cx="9798115" cy="389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异常处理语句的结构格式如下：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86566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41784" y="542413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3568085-167C-4DC5-AAD9-9DD3B14ADDBE}"/>
              </a:ext>
            </a:extLst>
          </p:cNvPr>
          <p:cNvSpPr txBox="1"/>
          <p:nvPr/>
        </p:nvSpPr>
        <p:spPr>
          <a:xfrm>
            <a:off x="409658" y="161136"/>
            <a:ext cx="3693319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实现一个除法计算器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FB50054-2E2B-47E9-A8AB-990981660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317" y="2803617"/>
            <a:ext cx="8198800" cy="255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15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942</Words>
  <Application>Microsoft Office PowerPoint</Application>
  <PresentationFormat>宽屏</PresentationFormat>
  <Paragraphs>76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355</cp:revision>
  <dcterms:created xsi:type="dcterms:W3CDTF">2021-12-15T06:35:32Z</dcterms:created>
  <dcterms:modified xsi:type="dcterms:W3CDTF">2021-12-16T07:54:47Z</dcterms:modified>
</cp:coreProperties>
</file>