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201" r:id="rId8"/>
    <p:sldId id="1158" r:id="rId9"/>
    <p:sldId id="1202" r:id="rId10"/>
    <p:sldId id="1182" r:id="rId11"/>
    <p:sldId id="1195" r:id="rId12"/>
    <p:sldId id="1203" r:id="rId13"/>
    <p:sldId id="1208" r:id="rId14"/>
    <p:sldId id="1169" r:id="rId15"/>
    <p:sldId id="1132" r:id="rId16"/>
    <p:sldId id="1166" r:id="rId17"/>
    <p:sldId id="1167" r:id="rId18"/>
    <p:sldId id="1207" r:id="rId19"/>
    <p:sldId id="1139" r:id="rId20"/>
    <p:sldId id="1192" r:id="rId21"/>
    <p:sldId id="1209" r:id="rId22"/>
    <p:sldId id="1210" r:id="rId23"/>
    <p:sldId id="1211" r:id="rId24"/>
    <p:sldId id="1212" r:id="rId25"/>
    <p:sldId id="1213" r:id="rId26"/>
    <p:sldId id="1214" r:id="rId27"/>
    <p:sldId id="1215" r:id="rId28"/>
    <p:sldId id="1216" r:id="rId29"/>
    <p:sldId id="1217" r:id="rId30"/>
    <p:sldId id="1220" r:id="rId31"/>
    <p:sldId id="1221" r:id="rId32"/>
    <p:sldId id="1222" r:id="rId33"/>
    <p:sldId id="1223" r:id="rId34"/>
    <p:sldId id="1224" r:id="rId35"/>
    <p:sldId id="1225" r:id="rId36"/>
    <p:sldId id="1126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4" y="2012235"/>
            <a:ext cx="4017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16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56234" y="3645437"/>
            <a:ext cx="4833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设计字体与菜单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6264FE-03CC-444F-8158-5FA2B605CAF8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B802922-B530-4677-B332-3224A9DD2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827" y="1473509"/>
            <a:ext cx="9746825" cy="41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1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942680"/>
            <a:ext cx="11023882" cy="5231877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B205612-6A22-4060-9DE7-7159FCAA3392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79F1F61-F428-4A3F-ACEB-D443400BB3E3}"/>
              </a:ext>
            </a:extLst>
          </p:cNvPr>
          <p:cNvSpPr txBox="1"/>
          <p:nvPr/>
        </p:nvSpPr>
        <p:spPr>
          <a:xfrm>
            <a:off x="1453201" y="2581090"/>
            <a:ext cx="9586077" cy="1866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列表框（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JList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是允许用户从一个列表中选择一项或多项的组件，用其显示一个数组或集合中的数据是很容易的。列表框使用户易于操作大量的选项。列表框的所有项目都是可见的，如果选项很多，超出了列表框可见区的范围，则列表框的旁边会有一个滚动条。列表框事件可以是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ListSelectionEvent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事件。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1995E7ED-5163-4C85-9801-58A0EF9BBE07}"/>
              </a:ext>
            </a:extLst>
          </p:cNvPr>
          <p:cNvSpPr txBox="1"/>
          <p:nvPr/>
        </p:nvSpPr>
        <p:spPr>
          <a:xfrm>
            <a:off x="1453299" y="1427799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列表框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JList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942680"/>
            <a:ext cx="11023882" cy="5231877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B205612-6A22-4060-9DE7-7159FCAA3392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C52EAE4-CE4B-4196-95F2-AC10C0CBA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09" y="1086394"/>
            <a:ext cx="9135862" cy="494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71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988822" y="1857081"/>
            <a:ext cx="10267596" cy="4647414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606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1.5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选择事件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193CC03-7C46-4905-BC5D-47651DDBFC1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EB9A84E-D52A-43F6-A69A-2F4DE61710C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D308340-C699-478D-8A8D-09E2691A8C35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2A18231-37A0-42C1-BC1B-EA4336069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325" y="2490221"/>
            <a:ext cx="8905806" cy="18775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1B80F68-E588-43D1-A095-74CBF4DBA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9769" y="4720364"/>
            <a:ext cx="5624047" cy="3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1.6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字体设置窗口程序设计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126240" y="2445410"/>
            <a:ext cx="9939519" cy="4082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界面中的字体颜色单选项和字形复选框分别通过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类进行创建并实现，字号选择通过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JList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类实现，字体选择通过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JComboBox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类实现。布局通过盒式布局嵌套实现，两个水平的盒子放在一个垂直的盒子里。上面水平的盒子里放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JComboBox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JList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对象，下面水平盒子里放文本区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JTextArea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对象和按钮对象。同时实现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接口，处理按钮点击和选择控件的事件。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）定义类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FontSet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继承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JFrame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ItemListener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ActionListener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JComboBox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等对象实现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GUI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界面设计；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）为组件添加监听器；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）为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接口添加事件处理代码；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64718" y="1740572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6687538-6E0C-4B1A-B2B9-9EFA6D38443D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181533" y="111210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D38EB72-2D17-45AE-8BDD-B0394C0A123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B5778DC-1458-49E8-A89F-10A78FF3CA17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圆角矩形 5">
            <a:extLst>
              <a:ext uri="{FF2B5EF4-FFF2-40B4-BE49-F238E27FC236}">
                <a16:creationId xmlns:a16="http://schemas.microsoft.com/office/drawing/2014/main" id="{147D01D3-3BB4-4A1C-A201-275E0D14FAA8}"/>
              </a:ext>
            </a:extLst>
          </p:cNvPr>
          <p:cNvSpPr/>
          <p:nvPr/>
        </p:nvSpPr>
        <p:spPr>
          <a:xfrm>
            <a:off x="933254" y="1725105"/>
            <a:ext cx="10388338" cy="49717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2A2C699-7D24-4D8A-AAFB-15168769DE29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4A1C07C-9B7F-4FEB-875E-1011FFE3C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033" y="2535270"/>
            <a:ext cx="8237934" cy="24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480008"/>
            <a:ext cx="9982985" cy="446830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1787DFA-6D81-4318-B766-5FF8A15575E3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5555C10-B686-4999-BF79-3D532B184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290" y="1885201"/>
            <a:ext cx="8916173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008668"/>
            <a:ext cx="9982985" cy="5099901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49F0012-1F83-4513-B0CC-C998B3D0AF17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1E132B-01FF-4C57-800D-F9F5399F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278" y="1340848"/>
            <a:ext cx="7365501" cy="460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43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650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巩固训练：字体设置程序设计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84087" y="3209002"/>
            <a:ext cx="5031615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）掌握复选框的使用；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）掌握单选按钮的使用；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）掌握组合框的使用。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1180649" y="2019819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C913D6-4632-49A8-9DC6-6EF41E04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417" y="2816956"/>
            <a:ext cx="3596952" cy="3193057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FD2BB9C1-2B63-4A96-8343-CDFE63A33780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549180" y="2020183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153255" y="3018867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综合运用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选择控件，设计一个简单的字体设置程序，可以进行字体、字形、字号和字体颜色的设置。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C5A6C9-96A0-49D0-B080-162795946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49" y="6001549"/>
            <a:ext cx="6104149" cy="85351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BA8BBAC-E205-4E05-9F00-76C37103C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01549"/>
            <a:ext cx="6104149" cy="853514"/>
          </a:xfrm>
          <a:prstGeom prst="rect">
            <a:avLst/>
          </a:prstGeom>
        </p:spPr>
      </p:pic>
      <p:sp>
        <p:nvSpPr>
          <p:cNvPr id="25" name="TextBox 21">
            <a:extLst>
              <a:ext uri="{FF2B5EF4-FFF2-40B4-BE49-F238E27FC236}">
                <a16:creationId xmlns:a16="http://schemas.microsoft.com/office/drawing/2014/main" id="{7801AFBF-868B-4441-90CC-603B4E744476}"/>
              </a:ext>
            </a:extLst>
          </p:cNvPr>
          <p:cNvSpPr txBox="1"/>
          <p:nvPr/>
        </p:nvSpPr>
        <p:spPr>
          <a:xfrm>
            <a:off x="863599" y="856451"/>
            <a:ext cx="10650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巩固训练：字体设置程序设计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3ED008A-F463-4983-BD24-495BCC8C0B7F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235479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实现一个字体设计窗口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AF52B5DF-7D8D-4617-8092-29A4B1ECEBF9}"/>
              </a:ext>
            </a:extLst>
          </p:cNvPr>
          <p:cNvSpPr/>
          <p:nvPr/>
        </p:nvSpPr>
        <p:spPr>
          <a:xfrm>
            <a:off x="587946" y="4782868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51">
            <a:extLst>
              <a:ext uri="{FF2B5EF4-FFF2-40B4-BE49-F238E27FC236}">
                <a16:creationId xmlns:a16="http://schemas.microsoft.com/office/drawing/2014/main" id="{A2AA76AC-38BB-4E0F-9539-949D484B1296}"/>
              </a:ext>
            </a:extLst>
          </p:cNvPr>
          <p:cNvSpPr txBox="1"/>
          <p:nvPr/>
        </p:nvSpPr>
        <p:spPr>
          <a:xfrm>
            <a:off x="1074733" y="4711210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   </a:t>
            </a: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实现一个字体设计菜单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  <p:bldP spid="7" grpId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5035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086307" y="2934657"/>
            <a:ext cx="704496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实现一个字体菜单设计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1806807" y="2957012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86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本次任务将设计一个带有菜单的图形用户界面程序，使用级联菜单控制文字的字体和颜色。运行结果如下：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90A3EC4-EE1E-41C5-B41E-532E7A9F21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30"/>
          <a:stretch/>
        </p:blipFill>
        <p:spPr>
          <a:xfrm>
            <a:off x="4278892" y="3228113"/>
            <a:ext cx="3917019" cy="292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3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1318760" y="1233732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.1  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JMenuBar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菜单栏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圆角矩形 5">
            <a:extLst>
              <a:ext uri="{FF2B5EF4-FFF2-40B4-BE49-F238E27FC236}">
                <a16:creationId xmlns:a16="http://schemas.microsoft.com/office/drawing/2014/main" id="{A9652C09-7E45-47E1-B4A9-26A2A552A6F0}"/>
              </a:ext>
            </a:extLst>
          </p:cNvPr>
          <p:cNvSpPr/>
          <p:nvPr/>
        </p:nvSpPr>
        <p:spPr>
          <a:xfrm>
            <a:off x="754294" y="1048223"/>
            <a:ext cx="9907421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A2C472F-2D8A-42D7-89C8-33C216825D18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F3B5C43-B86E-4268-9C69-CE5B8B403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764" y="2156408"/>
            <a:ext cx="9091448" cy="30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5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圆角矩形 5">
            <a:extLst>
              <a:ext uri="{FF2B5EF4-FFF2-40B4-BE49-F238E27FC236}">
                <a16:creationId xmlns:a16="http://schemas.microsoft.com/office/drawing/2014/main" id="{A9652C09-7E45-47E1-B4A9-26A2A552A6F0}"/>
              </a:ext>
            </a:extLst>
          </p:cNvPr>
          <p:cNvSpPr/>
          <p:nvPr/>
        </p:nvSpPr>
        <p:spPr>
          <a:xfrm>
            <a:off x="760199" y="935004"/>
            <a:ext cx="10227933" cy="552939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BFF0B0A-BC6B-411D-9054-BCBF43910CD6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56FA0C-0A70-4DF9-AB6F-E69A7869E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752" y="1453375"/>
            <a:ext cx="9304826" cy="42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2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2FCB0193-0250-4F28-8755-ECC296872036}"/>
              </a:ext>
            </a:extLst>
          </p:cNvPr>
          <p:cNvSpPr txBox="1"/>
          <p:nvPr/>
        </p:nvSpPr>
        <p:spPr>
          <a:xfrm>
            <a:off x="1798736" y="952563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2.2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复选框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JCheckBox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924B1C3-8491-4E66-BE60-C191EE8A86B8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25A4B1B-485D-4ADB-85D5-D349561EE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060" y="1681125"/>
            <a:ext cx="7262489" cy="50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6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1074656" y="961534"/>
            <a:ext cx="10001839" cy="5184742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8787CC2-D443-4763-9618-A3417BA31760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F99146-42F8-4774-978E-D2B392E2A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35" y="1744215"/>
            <a:ext cx="8444066" cy="359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3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214935DE-C8FA-452C-BE22-C05EEE1062D5}"/>
              </a:ext>
            </a:extLst>
          </p:cNvPr>
          <p:cNvSpPr txBox="1"/>
          <p:nvPr/>
        </p:nvSpPr>
        <p:spPr>
          <a:xfrm>
            <a:off x="1453300" y="869200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2.3 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JMenu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菜单项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446B2A0-688C-4DF3-81A9-2EC1500189D3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B5E1680-71D9-4CA3-B884-A34A35E95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221" y="1387943"/>
            <a:ext cx="7361558" cy="51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829559"/>
            <a:ext cx="11023882" cy="520823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3A7C0FF-C0B9-46A6-A7C6-5F1D80F99B1D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7197B1AA-EB45-4985-8E5A-48CDD8B8999E}"/>
              </a:ext>
            </a:extLst>
          </p:cNvPr>
          <p:cNvSpPr txBox="1"/>
          <p:nvPr/>
        </p:nvSpPr>
        <p:spPr>
          <a:xfrm>
            <a:off x="1406166" y="977946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2.4 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JCheckBoxMenuItem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DBB3E28-CA4C-4BE4-ACE7-4666A348E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81" y="1758196"/>
            <a:ext cx="7346317" cy="39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9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942680"/>
            <a:ext cx="11023882" cy="5231877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1995E7ED-5163-4C85-9801-58A0EF9BBE07}"/>
              </a:ext>
            </a:extLst>
          </p:cNvPr>
          <p:cNvSpPr txBox="1"/>
          <p:nvPr/>
        </p:nvSpPr>
        <p:spPr>
          <a:xfrm>
            <a:off x="1543246" y="942680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2.5 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JRadioButtonMenuItem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FC4CCAA-99FB-4B56-914A-55DDB489822E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54B7CC4-F38D-487F-9D57-A6AE581BF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545" y="1561938"/>
            <a:ext cx="7277731" cy="18670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C3839A6-6040-4938-9F9C-7C3CAE9F1C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96"/>
          <a:stretch/>
        </p:blipFill>
        <p:spPr>
          <a:xfrm>
            <a:off x="2721545" y="3282732"/>
            <a:ext cx="7247248" cy="186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7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2.6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字体设置窗口程序设计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126240" y="2445410"/>
            <a:ext cx="9939519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本任务中通过菜单来选择字体。通过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JMenuBar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实现菜单栏，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实现菜单，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JMenuItem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实现菜单项，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JCheckBoxMenuItem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实现带复选按钮的菜单项，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addSeparator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方法添加水平分割线，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setMnemonic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方法添加菜单的快捷键。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）定义一个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MenuTest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菜单类，继承自窗体类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JFrame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，并实现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MenuTest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构造方法，首先通过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JMenuBar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建立一个菜单栏，然后使用；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建立菜单，每个菜单再通过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JMenuItem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建立菜单项；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actionPerformed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单击菜单项处理方法做相应处理。</a:t>
            </a:r>
          </a:p>
          <a:p>
            <a:pPr lvl="0" algn="just" defTabSz="609585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64718" y="1740572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F64E724-A39F-49FE-965B-4F633193783C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</p:spTree>
    <p:extLst>
      <p:ext uri="{BB962C8B-B14F-4D97-AF65-F5344CB8AC3E}">
        <p14:creationId xmlns:p14="http://schemas.microsoft.com/office/powerpoint/2010/main" val="293481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5035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086307" y="2934657"/>
            <a:ext cx="704496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实现一个字体设计窗口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1806807" y="2957012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181533" y="111210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D38EB72-2D17-45AE-8BDD-B0394C0A123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B5778DC-1458-49E8-A89F-10A78FF3CA17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圆角矩形 5">
            <a:extLst>
              <a:ext uri="{FF2B5EF4-FFF2-40B4-BE49-F238E27FC236}">
                <a16:creationId xmlns:a16="http://schemas.microsoft.com/office/drawing/2014/main" id="{147D01D3-3BB4-4A1C-A201-275E0D14FAA8}"/>
              </a:ext>
            </a:extLst>
          </p:cNvPr>
          <p:cNvSpPr/>
          <p:nvPr/>
        </p:nvSpPr>
        <p:spPr>
          <a:xfrm>
            <a:off x="933254" y="1725105"/>
            <a:ext cx="10388338" cy="49717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C9CBA48-402A-4F4C-8953-2A81FCA4C602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E9FA96A-C45F-41D3-83CC-723D4C7B9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653" y="2495613"/>
            <a:ext cx="8255549" cy="325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1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772998"/>
            <a:ext cx="9982985" cy="5953004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FAF495C-3645-4819-B2BA-B1BADE66E726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D1FC085-58BC-43ED-82A9-7ECBB459F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545" y="909687"/>
            <a:ext cx="7163421" cy="564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9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008668"/>
            <a:ext cx="9982985" cy="5099901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95A21D0-1CD6-4926-8536-163186305B12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249FFE1-618F-4D1C-BCFC-D9EE9EAAC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017" y="1377359"/>
            <a:ext cx="7555542" cy="439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1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650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巩固训练：设计一个带有菜单的图形用户界面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406990" y="3227644"/>
            <a:ext cx="5735187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）掌握下拉式菜单的设计及菜单事件的处理；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）掌握弹出式菜单的设计及菜单事件的处理；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MouseEvent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事件的处理；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）了解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KeyEvent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TextEvent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事件、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WindowEvent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窗口事件的处理。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1180649" y="2019819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C913D6-4632-49A8-9DC6-6EF41E04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417" y="2816956"/>
            <a:ext cx="3596952" cy="319305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3A5FC22-FCDF-4F60-9850-B422489D405D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</p:spTree>
    <p:extLst>
      <p:ext uri="{BB962C8B-B14F-4D97-AF65-F5344CB8AC3E}">
        <p14:creationId xmlns:p14="http://schemas.microsoft.com/office/powerpoint/2010/main" val="235917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549180" y="2020183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062394" y="3018867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设计一个带有菜单的图形用户界面，跟踪鼠标的移动，在文本区域实时显示鼠标动作和坐标位置。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C5A6C9-96A0-49D0-B080-162795946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49" y="6001549"/>
            <a:ext cx="6104149" cy="85351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BA8BBAC-E205-4E05-9F00-76C37103C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01549"/>
            <a:ext cx="6104149" cy="853514"/>
          </a:xfrm>
          <a:prstGeom prst="rect">
            <a:avLst/>
          </a:prstGeom>
        </p:spPr>
      </p:pic>
      <p:sp>
        <p:nvSpPr>
          <p:cNvPr id="25" name="TextBox 21">
            <a:extLst>
              <a:ext uri="{FF2B5EF4-FFF2-40B4-BE49-F238E27FC236}">
                <a16:creationId xmlns:a16="http://schemas.microsoft.com/office/drawing/2014/main" id="{7801AFBF-868B-4441-90CC-603B4E744476}"/>
              </a:ext>
            </a:extLst>
          </p:cNvPr>
          <p:cNvSpPr txBox="1"/>
          <p:nvPr/>
        </p:nvSpPr>
        <p:spPr>
          <a:xfrm>
            <a:off x="863599" y="856451"/>
            <a:ext cx="10650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巩固训练：设计一个带有菜单的图形用户界面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C47A46D-0459-4A2D-AF0B-25DD0DE34BE8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实现一个字体菜单设计</a:t>
            </a:r>
          </a:p>
        </p:txBody>
      </p:sp>
    </p:spTree>
    <p:extLst>
      <p:ext uri="{BB962C8B-B14F-4D97-AF65-F5344CB8AC3E}">
        <p14:creationId xmlns:p14="http://schemas.microsoft.com/office/powerpoint/2010/main" val="150365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设计一个简单的实现字体设置窗口程序，可根据用户选择设置字体的种类、字号、字形、颜色等属性。运行结果如下：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0F98C4B-5E5C-484D-BC02-BC194E339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438" y="3228113"/>
            <a:ext cx="4837081" cy="319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1318760" y="1233732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组合框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JComboBox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06686" y="2242289"/>
            <a:ext cx="9434578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组合框（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JComboBox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用于在多项选择中选择一项的操作，用户只能选择一个项目。在未选择组合框时，组合框显示为带按钮的一个选项的形式，当对组合框按键或单击时，组合框会打开可列出多项的一个列表，提供给用户选择。由于组合框占用很少的界面空间，所以当项目较多时，一般用它来代替一组单选按钮。组合框有可编辑和不可编辑两种形式。如果将组合框声明为可编辑的，用户也可以在文本框中直接输入自己的数据，缺省情况下组合框是不可编辑的。组合框事件可以是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事件。事件处理方法与其他同类事件的处理方法类似。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圆角矩形 5">
            <a:extLst>
              <a:ext uri="{FF2B5EF4-FFF2-40B4-BE49-F238E27FC236}">
                <a16:creationId xmlns:a16="http://schemas.microsoft.com/office/drawing/2014/main" id="{A9652C09-7E45-47E1-B4A9-26A2A552A6F0}"/>
              </a:ext>
            </a:extLst>
          </p:cNvPr>
          <p:cNvSpPr/>
          <p:nvPr/>
        </p:nvSpPr>
        <p:spPr>
          <a:xfrm>
            <a:off x="754294" y="1048223"/>
            <a:ext cx="9907421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A2C472F-2D8A-42D7-89C8-33C216825D18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圆角矩形 5">
            <a:extLst>
              <a:ext uri="{FF2B5EF4-FFF2-40B4-BE49-F238E27FC236}">
                <a16:creationId xmlns:a16="http://schemas.microsoft.com/office/drawing/2014/main" id="{A9652C09-7E45-47E1-B4A9-26A2A552A6F0}"/>
              </a:ext>
            </a:extLst>
          </p:cNvPr>
          <p:cNvSpPr/>
          <p:nvPr/>
        </p:nvSpPr>
        <p:spPr>
          <a:xfrm>
            <a:off x="760199" y="935004"/>
            <a:ext cx="10227933" cy="552939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A2D2DB0-2E4C-4B56-B271-A1637C9C0890}"/>
              </a:ext>
            </a:extLst>
          </p:cNvPr>
          <p:cNvSpPr txBox="1"/>
          <p:nvPr/>
        </p:nvSpPr>
        <p:spPr>
          <a:xfrm>
            <a:off x="840954" y="16276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1D37A22-EDA8-458B-AFE0-BE6578AFC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747" y="1414937"/>
            <a:ext cx="7706180" cy="45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17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1074656" y="1201874"/>
            <a:ext cx="10001839" cy="4944402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66554B26-CDC3-4E6D-8AE9-F5D3A4D81FEA}"/>
              </a:ext>
            </a:extLst>
          </p:cNvPr>
          <p:cNvSpPr txBox="1"/>
          <p:nvPr/>
        </p:nvSpPr>
        <p:spPr>
          <a:xfrm>
            <a:off x="1501259" y="2407625"/>
            <a:ext cx="9434578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复选框是具有开关或真假状态的按钮，用户可以在多个复选框中选中一个或者多个。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类提供复选框的支持。单击复选框可将其状态从“开”更改为“关”，或从“关”更改为“开”。复选框事件可以是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事件和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JCheckBox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类可实现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ItemListener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监听器接口的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itemStateChanged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方法来处理事件，用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addItemListener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方法注册。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2FCB0193-0250-4F28-8755-ECC296872036}"/>
              </a:ext>
            </a:extLst>
          </p:cNvPr>
          <p:cNvSpPr txBox="1"/>
          <p:nvPr/>
        </p:nvSpPr>
        <p:spPr>
          <a:xfrm>
            <a:off x="1798736" y="1609911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复选框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JCheckBox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F426CCC-2BE9-4C02-B8CA-CD05A9805594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1074656" y="961534"/>
            <a:ext cx="10001839" cy="5184742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5138853-E1F8-415C-9408-EAB3B6C0146F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EFD627B-5003-43B8-B10A-9F0854E12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034" y="1458566"/>
            <a:ext cx="9106988" cy="39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7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214935DE-C8FA-452C-BE22-C05EEE1062D5}"/>
              </a:ext>
            </a:extLst>
          </p:cNvPr>
          <p:cNvSpPr txBox="1"/>
          <p:nvPr/>
        </p:nvSpPr>
        <p:spPr>
          <a:xfrm>
            <a:off x="1453299" y="1427799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单选按钮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JRadioButton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565831" y="2083585"/>
            <a:ext cx="9586077" cy="371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单选按钮（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）可以让用户进行选择和取消选择，与复选框不同，每次只能选择一组单选按钮中的一个。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类本身不具有同一时间内只有一个单选按钮对象被选中的性质，也就是说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类的每个对象都是独立，不因其他对象状态的改变而改变。因此，必须使用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ButtonGroup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类将所需的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类对象构成一组，使得同一时间内只有一个单选按钮对象被选中。只要通过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ButtonGroup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类对象调用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add()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方法，将所有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JRadioButton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类对象添加到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ButtonGroup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类对象中即可实现多选一。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ButtonGroup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类只是一个逻辑上的容器，它并不在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GUI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中表现出来。单选按钮的选择事件是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ActionEvent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类事件。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97C0DF0-7699-42D4-BF14-2A6121DF506B}"/>
              </a:ext>
            </a:extLst>
          </p:cNvPr>
          <p:cNvSpPr txBox="1"/>
          <p:nvPr/>
        </p:nvSpPr>
        <p:spPr>
          <a:xfrm>
            <a:off x="669701" y="131998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实现一个字体设计窗口</a:t>
            </a:r>
          </a:p>
        </p:txBody>
      </p:sp>
    </p:spTree>
    <p:extLst>
      <p:ext uri="{BB962C8B-B14F-4D97-AF65-F5344CB8AC3E}">
        <p14:creationId xmlns:p14="http://schemas.microsoft.com/office/powerpoint/2010/main" val="7286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1419</Words>
  <Application>Microsoft Office PowerPoint</Application>
  <PresentationFormat>宽屏</PresentationFormat>
  <Paragraphs>121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49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649</cp:revision>
  <dcterms:created xsi:type="dcterms:W3CDTF">2021-12-15T06:35:32Z</dcterms:created>
  <dcterms:modified xsi:type="dcterms:W3CDTF">2021-12-16T11:23:44Z</dcterms:modified>
</cp:coreProperties>
</file>